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thiagoragazzo/slides_projeto_extensão_V/exports/png/Slide_0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86800" y="4754880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999999"/>
                </a:solidFill>
              </a:rPr>
              <a:t>1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thiagoragazzo/slides_projeto_extensão_V/exports/png/Slide_1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86800" y="4754880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999999"/>
                </a:solidFill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thiagoragazzo/slides_projeto_extensão_V/exports/png/Slide_0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86800" y="4754880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999999"/>
                </a:solidFill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thiagoragazzo/slides_projeto_extensão_V/exports/png/Slide_03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86800" y="4754880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999999"/>
                </a:solidFill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thiagoragazzo/slides_projeto_extensão_V/exports/png/Slide_04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86800" y="4754880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999999"/>
                </a:solidFill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thiagoragazzo/slides_projeto_extensão_V/exports/png/Slide_05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86800" y="4754880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999999"/>
                </a:solidFill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thiagoragazzo/slides_projeto_extensão_V/exports/png/Slide_06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86800" y="4754880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999999"/>
                </a:solidFill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thiagoragazzo/slides_projeto_extensão_V/exports/png/Slide_07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86800" y="4754880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999999"/>
                </a:solidFill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thiagoragazzo/slides_projeto_extensão_V/exports/png/Slide_08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86800" y="4754880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999999"/>
                </a:solidFill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thiagoragazzo/slides_projeto_extensão_V/exports/png/Slide_09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86800" y="4754880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999999"/>
                </a:solidFill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Turma 5º Semestre 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Doenças Coronarianas - CID-10 I20-I25</dc:title>
  <dc:subject>Doenças Crônicas Não Transmissíveis</dc:subject>
  <dc:creator>Projeto de Extensão V</dc:creator>
  <cp:lastModifiedBy>Projeto de Extensão V</cp:lastModifiedBy>
  <cp:revision>1</cp:revision>
  <dcterms:created xsi:type="dcterms:W3CDTF">2025-08-27T03:17:56Z</dcterms:created>
  <dcterms:modified xsi:type="dcterms:W3CDTF">2025-08-27T03:17:56Z</dcterms:modified>
</cp:coreProperties>
</file>